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4" r:id="rId2"/>
  </p:sldIdLst>
  <p:sldSz cx="6858000" cy="9906000" type="A4"/>
  <p:notesSz cx="6794500" cy="9918700"/>
  <p:embeddedFontLst>
    <p:embeddedFont>
      <p:font typeface="Montserrat" panose="020B0604020202020204" charset="-52"/>
      <p:regular r:id="rId3"/>
      <p:italic r:id="rId4"/>
      <p:boldItalic r:id="rId5"/>
    </p:embeddedFont>
    <p:embeddedFont>
      <p:font typeface="Calibri Light" panose="020F0302020204030204" pitchFamily="34" charset="0"/>
      <p:regular r:id="rId6"/>
      <p:italic r:id="rId7"/>
    </p:embeddedFont>
    <p:embeddedFont>
      <p:font typeface="Verdana" panose="020B0604030504040204" pitchFamily="34" charset="0"/>
      <p:regular r:id="rId8"/>
      <p:bold r:id="rId9"/>
      <p:italic r:id="rId10"/>
      <p:boldItalic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9" userDrawn="1">
          <p15:clr>
            <a:srgbClr val="A4A3A4"/>
          </p15:clr>
        </p15:guide>
        <p15:guide id="2" pos="187" userDrawn="1">
          <p15:clr>
            <a:srgbClr val="A4A3A4"/>
          </p15:clr>
        </p15:guide>
        <p15:guide id="3" pos="4133" userDrawn="1">
          <p15:clr>
            <a:srgbClr val="A4A3A4"/>
          </p15:clr>
        </p15:guide>
        <p15:guide id="4" pos="2568" userDrawn="1">
          <p15:clr>
            <a:srgbClr val="A4A3A4"/>
          </p15:clr>
        </p15:guide>
        <p15:guide id="5" orient="horz" pos="1147" userDrawn="1">
          <p15:clr>
            <a:srgbClr val="A4A3A4"/>
          </p15:clr>
        </p15:guide>
        <p15:guide id="6" orient="horz" pos="6091" userDrawn="1">
          <p15:clr>
            <a:srgbClr val="A4A3A4"/>
          </p15:clr>
        </p15:guide>
        <p15:guide id="7" orient="horz" pos="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213458"/>
    <a:srgbClr val="EA5B0C"/>
    <a:srgbClr val="EE9A00"/>
    <a:srgbClr val="036AB6"/>
    <a:srgbClr val="343638"/>
    <a:srgbClr val="CADD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41"/>
    <p:restoredTop sz="94628"/>
  </p:normalViewPr>
  <p:slideViewPr>
    <p:cSldViewPr snapToGrid="0">
      <p:cViewPr varScale="1">
        <p:scale>
          <a:sx n="60" d="100"/>
          <a:sy n="60" d="100"/>
        </p:scale>
        <p:origin x="-2910" y="-90"/>
      </p:cViewPr>
      <p:guideLst>
        <p:guide orient="horz" pos="149"/>
        <p:guide orient="horz" pos="1147"/>
        <p:guide orient="horz" pos="6091"/>
        <p:guide orient="horz" pos="829"/>
        <p:guide pos="187"/>
        <p:guide pos="4133"/>
        <p:guide pos="25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78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10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539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504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76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100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8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545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406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511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8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D049E-475A-433F-B77C-173A7F4B3AA3}" type="datetimeFigureOut">
              <a:rPr lang="ru-RU" smtClean="0"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31D84-BD79-4545-8624-01B1F7A879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033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F586377-44FF-6367-6898-100ACC938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54731">
            <a:off x="-3244607" y="5218014"/>
            <a:ext cx="12432971" cy="437784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01B1E556-8CF1-AB4A-B828-CCF02D9DEF3D}"/>
              </a:ext>
            </a:extLst>
          </p:cNvPr>
          <p:cNvSpPr/>
          <p:nvPr/>
        </p:nvSpPr>
        <p:spPr>
          <a:xfrm>
            <a:off x="209548" y="1385970"/>
            <a:ext cx="38815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О </a:t>
            </a:r>
            <a:r>
              <a:rPr lang="ru-RU" sz="1400" b="1" dirty="0" smtClean="0">
                <a:solidFill>
                  <a:schemeClr val="bg1"/>
                </a:solidFill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КОСТРОСКОЙ ОБЛАСТИ</a:t>
            </a:r>
            <a:endParaRPr lang="ru-RU" sz="1400" b="1" dirty="0">
              <a:solidFill>
                <a:schemeClr val="bg1"/>
              </a:solidFill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2A9E2FA-EFDE-8B15-9D4E-C62698D5F353}"/>
              </a:ext>
            </a:extLst>
          </p:cNvPr>
          <p:cNvSpPr txBox="1"/>
          <p:nvPr/>
        </p:nvSpPr>
        <p:spPr>
          <a:xfrm>
            <a:off x="5482891" y="405671"/>
            <a:ext cx="127060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050" dirty="0">
              <a:solidFill>
                <a:srgbClr val="213458"/>
              </a:solidFill>
              <a:latin typeface="Montserrat" pitchFamily="2" charset="0"/>
            </a:endParaRPr>
          </a:p>
        </p:txBody>
      </p:sp>
      <p:pic>
        <p:nvPicPr>
          <p:cNvPr id="1026" name="Picture 2" descr="E:\IMG_72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7999" cy="990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61697" y="0"/>
            <a:ext cx="5896301" cy="53262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УФНС России по Костромской области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740126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1230</TotalTime>
  <Words>8</Words>
  <Application>Microsoft Office PowerPoint</Application>
  <PresentationFormat>Лист A4 (210x297 мм)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Montserrat</vt:lpstr>
      <vt:lpstr>Calibri Light</vt:lpstr>
      <vt:lpstr>Verdana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Вьюшечева Анна Игоревна</dc:creator>
  <cp:lastModifiedBy>Беляева Светлана Вячеславовна</cp:lastModifiedBy>
  <cp:revision>114</cp:revision>
  <cp:lastPrinted>2023-09-19T09:52:36Z</cp:lastPrinted>
  <dcterms:created xsi:type="dcterms:W3CDTF">2022-03-03T12:34:48Z</dcterms:created>
  <dcterms:modified xsi:type="dcterms:W3CDTF">2023-10-12T14:10:57Z</dcterms:modified>
</cp:coreProperties>
</file>